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28"/>
  </p:notesMasterIdLst>
  <p:sldIdLst>
    <p:sldId id="284" r:id="rId2"/>
    <p:sldId id="267" r:id="rId3"/>
    <p:sldId id="285" r:id="rId4"/>
    <p:sldId id="286" r:id="rId5"/>
    <p:sldId id="268" r:id="rId6"/>
    <p:sldId id="276" r:id="rId7"/>
    <p:sldId id="259" r:id="rId8"/>
    <p:sldId id="280" r:id="rId9"/>
    <p:sldId id="266" r:id="rId10"/>
    <p:sldId id="289" r:id="rId11"/>
    <p:sldId id="287" r:id="rId12"/>
    <p:sldId id="296" r:id="rId13"/>
    <p:sldId id="271" r:id="rId14"/>
    <p:sldId id="270" r:id="rId15"/>
    <p:sldId id="264" r:id="rId16"/>
    <p:sldId id="272" r:id="rId17"/>
    <p:sldId id="281" r:id="rId18"/>
    <p:sldId id="277" r:id="rId19"/>
    <p:sldId id="278" r:id="rId20"/>
    <p:sldId id="275" r:id="rId21"/>
    <p:sldId id="262" r:id="rId22"/>
    <p:sldId id="273" r:id="rId23"/>
    <p:sldId id="274" r:id="rId24"/>
    <p:sldId id="293" r:id="rId25"/>
    <p:sldId id="294" r:id="rId26"/>
    <p:sldId id="295" r:id="rId27"/>
  </p:sldIdLst>
  <p:sldSz cx="12192000" cy="6858000"/>
  <p:notesSz cx="6858000" cy="9144000"/>
  <p:photoAlbum layout="4pic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2909" autoAdjust="0"/>
  </p:normalViewPr>
  <p:slideViewPr>
    <p:cSldViewPr snapToGrid="0">
      <p:cViewPr varScale="1">
        <p:scale>
          <a:sx n="82" d="100"/>
          <a:sy n="82" d="100"/>
        </p:scale>
        <p:origin x="-691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6BAD30-7715-4F4F-AAE9-F5B89BB20724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03D6D9-149C-426E-8B26-1F0C6A835B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4668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D6D9-149C-426E-8B26-1F0C6A835B9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1924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D6D9-149C-426E-8B26-1F0C6A835B9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3910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D6D9-149C-426E-8B26-1F0C6A835B9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2762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baseline="0" dirty="0" smtClean="0"/>
              <a:t> players  gathered from different Schools ( cricket, volleyball, gymnastic , boxing and free fight players)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D6D9-149C-426E-8B26-1F0C6A835B9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2943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D6D9-149C-426E-8B26-1F0C6A835B9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26152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Gymnastic</a:t>
            </a:r>
            <a:r>
              <a:rPr lang="en-US" b="1" baseline="0" dirty="0" smtClean="0"/>
              <a:t> players are doing different movements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D6D9-149C-426E-8B26-1F0C6A835B9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25916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D6D9-149C-426E-8B26-1F0C6A835B9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160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The</a:t>
            </a:r>
            <a:r>
              <a:rPr lang="en-US" b="1" baseline="0" dirty="0" smtClean="0"/>
              <a:t> boys are doing </a:t>
            </a:r>
            <a:r>
              <a:rPr lang="en-GB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gymnastics and kickboxing </a:t>
            </a:r>
            <a:r>
              <a:rPr lang="en-US" b="1" baseline="0" dirty="0" smtClean="0"/>
              <a:t>movement </a:t>
            </a:r>
            <a:r>
              <a:rPr lang="en-US" b="1" baseline="0" dirty="0" smtClean="0"/>
              <a:t>during exhibition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D6D9-149C-426E-8B26-1F0C6A835B9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70035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Distributed prize to the best</a:t>
            </a:r>
            <a:r>
              <a:rPr lang="en-US" b="1" baseline="0" dirty="0" smtClean="0"/>
              <a:t> player of the game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D6D9-149C-426E-8B26-1F0C6A835B9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23557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First game of the tournament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D6D9-149C-426E-8B26-1F0C6A835B9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788140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D6D9-149C-426E-8B26-1F0C6A835B99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17589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D6D9-149C-426E-8B26-1F0C6A835B9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77159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Taking appreciation letters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D6D9-149C-426E-8B26-1F0C6A835B99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32812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Mr.</a:t>
            </a:r>
            <a:r>
              <a:rPr lang="en-US" b="1" baseline="0" dirty="0" smtClean="0"/>
              <a:t> </a:t>
            </a:r>
            <a:r>
              <a:rPr lang="en-US" b="1" baseline="0" dirty="0" smtClean="0"/>
              <a:t>Matiullah and </a:t>
            </a:r>
            <a:r>
              <a:rPr lang="en-US" b="1" baseline="0" dirty="0" smtClean="0"/>
              <a:t>Mr. </a:t>
            </a:r>
            <a:r>
              <a:rPr lang="en-US" b="1" baseline="0" dirty="0" err="1" smtClean="0"/>
              <a:t>Ihsan</a:t>
            </a:r>
            <a:r>
              <a:rPr lang="en-US" b="1" baseline="0" dirty="0" smtClean="0"/>
              <a:t> are giving Medals to the best players of the tournament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D6D9-149C-426E-8B26-1F0C6A835B99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5774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2FB3-A510-4C2D-BCCC-0C03A6BEDE30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AB3E-6A93-4B8C-B377-E1F025CE82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4856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2FB3-A510-4C2D-BCCC-0C03A6BEDE30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1686AB3E-6A93-4B8C-B377-E1F025CE82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680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2FB3-A510-4C2D-BCCC-0C03A6BEDE30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AB3E-6A93-4B8C-B377-E1F025CE82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8736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2FB3-A510-4C2D-BCCC-0C03A6BEDE30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AB3E-6A93-4B8C-B377-E1F025CE82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1132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2FB3-A510-4C2D-BCCC-0C03A6BEDE30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AB3E-6A93-4B8C-B377-E1F025CE82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6687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2FB3-A510-4C2D-BCCC-0C03A6BEDE30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AB3E-6A93-4B8C-B377-E1F025CE82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0724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2FB3-A510-4C2D-BCCC-0C03A6BEDE30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AB3E-6A93-4B8C-B377-E1F025CE82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4155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2FB3-A510-4C2D-BCCC-0C03A6BEDE30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AB3E-6A93-4B8C-B377-E1F025CE82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2905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2FB3-A510-4C2D-BCCC-0C03A6BEDE30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AB3E-6A93-4B8C-B377-E1F025CE82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1652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2FB3-A510-4C2D-BCCC-0C03A6BEDE30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AB3E-6A93-4B8C-B377-E1F025CE82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7127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2FB3-A510-4C2D-BCCC-0C03A6BEDE30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AB3E-6A93-4B8C-B377-E1F025CE82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41695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2FB3-A510-4C2D-BCCC-0C03A6BEDE30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AB3E-6A93-4B8C-B377-E1F025CE82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26937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2FB3-A510-4C2D-BCCC-0C03A6BEDE30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AB3E-6A93-4B8C-B377-E1F025CE82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7303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2FB3-A510-4C2D-BCCC-0C03A6BEDE30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AB3E-6A93-4B8C-B377-E1F025CE82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5181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2FB3-A510-4C2D-BCCC-0C03A6BEDE30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AB3E-6A93-4B8C-B377-E1F025CE82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8320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2FB3-A510-4C2D-BCCC-0C03A6BEDE30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AB3E-6A93-4B8C-B377-E1F025CE82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22442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72FB3-A510-4C2D-BCCC-0C03A6BEDE30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AB3E-6A93-4B8C-B377-E1F025CE82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0723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8E72FB3-A510-4C2D-BCCC-0C03A6BEDE30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686AB3E-6A93-4B8C-B377-E1F025CE82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3436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57200" y="1193287"/>
            <a:ext cx="5869528" cy="45286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53818" y="1193288"/>
            <a:ext cx="5860473" cy="45286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64899" y="522515"/>
            <a:ext cx="5868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err="1" smtClean="0"/>
              <a:t>Nangarhar</a:t>
            </a:r>
            <a:r>
              <a:rPr lang="en-GB" b="1" dirty="0" smtClean="0"/>
              <a:t> Education Director </a:t>
            </a:r>
          </a:p>
          <a:p>
            <a:r>
              <a:rPr lang="en-GB" dirty="0" smtClean="0"/>
              <a:t>“ Polio vaccine is the Only way to prevent Polio infection”. 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0" y="214604"/>
            <a:ext cx="58036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City Education Director</a:t>
            </a:r>
          </a:p>
          <a:p>
            <a:pPr algn="ctr"/>
            <a:r>
              <a:rPr lang="en-GB" dirty="0" smtClean="0"/>
              <a:t>“Every country that has eliminated Polio has done so using Polio vaccines “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2029293" y="5896946"/>
            <a:ext cx="1016270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They said share Polio awareness messages </a:t>
            </a:r>
            <a:r>
              <a:rPr lang="en-GB" dirty="0" smtClean="0"/>
              <a:t>with </a:t>
            </a:r>
            <a:r>
              <a:rPr lang="en-GB" dirty="0" smtClean="0"/>
              <a:t>friends</a:t>
            </a:r>
            <a:r>
              <a:rPr lang="en-GB" dirty="0" smtClean="0"/>
              <a:t>, families and loved ones in the </a:t>
            </a:r>
            <a:r>
              <a:rPr lang="en-GB" dirty="0" smtClean="0"/>
              <a:t>neighbourhood ... </a:t>
            </a:r>
            <a:r>
              <a:rPr lang="en-GB" sz="1600" dirty="0" smtClean="0">
                <a:latin typeface="Arial Rounded MT Bold" pitchFamily="34" charset="0"/>
              </a:rPr>
              <a:t>Polio Free Afghanistan </a:t>
            </a:r>
            <a:endParaRPr lang="en-GB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621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G_733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19353" y="3571008"/>
            <a:ext cx="5746173" cy="2621974"/>
          </a:xfrm>
          <a:prstGeom prst="rect">
            <a:avLst/>
          </a:prstGeom>
        </p:spPr>
      </p:pic>
      <p:pic>
        <p:nvPicPr>
          <p:cNvPr id="7" name="Picture 6" descr="IMG_7342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527" y="457200"/>
            <a:ext cx="5541818" cy="5735782"/>
          </a:xfrm>
          <a:prstGeom prst="rect">
            <a:avLst/>
          </a:prstGeom>
        </p:spPr>
      </p:pic>
      <p:pic>
        <p:nvPicPr>
          <p:cNvPr id="8" name="Picture 7" descr="IMG_7344"/>
          <p:cNvPicPr>
            <a:picLocks noGrp="1" noChangeAspect="1"/>
          </p:cNvPicPr>
          <p:nvPr isPhoto="1"/>
        </p:nvPicPr>
        <p:blipFill>
          <a:blip r:embed="rId4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19354" y="467591"/>
            <a:ext cx="5773881" cy="2857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9897" y="6312405"/>
            <a:ext cx="11371167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Education director and officials and </a:t>
            </a:r>
            <a:r>
              <a:rPr lang="en-GB" dirty="0" err="1" smtClean="0"/>
              <a:t>PolioPlus</a:t>
            </a:r>
            <a:r>
              <a:rPr lang="en-GB" dirty="0" smtClean="0"/>
              <a:t> staff, TETT &amp; AYC members during volleyball tournament opening event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03785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03053"/>
            <a:ext cx="5957455" cy="49140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36906" y="587879"/>
            <a:ext cx="6036906" cy="49574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60230" y="6027575"/>
            <a:ext cx="2491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Mr. </a:t>
            </a:r>
            <a:r>
              <a:rPr lang="en-GB" dirty="0" err="1" smtClean="0"/>
              <a:t>Almas</a:t>
            </a:r>
            <a:r>
              <a:rPr lang="en-GB" dirty="0" smtClean="0"/>
              <a:t> and Mr. </a:t>
            </a:r>
            <a:r>
              <a:rPr lang="en-GB" dirty="0" err="1" smtClean="0"/>
              <a:t>Fazal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035698" y="5449077"/>
            <a:ext cx="4326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Education department and schools officials 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2892489" y="0"/>
            <a:ext cx="70721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Arial Rounded MT Bold" pitchFamily="34" charset="0"/>
              </a:rPr>
              <a:t>Kick out Polio in Afghanistan, get your child vaccinated!</a:t>
            </a:r>
            <a:endParaRPr lang="en-GB" sz="20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113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73665" y="3237723"/>
            <a:ext cx="6927271" cy="36202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67535" y="0"/>
            <a:ext cx="5972761" cy="32377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0"/>
            <a:ext cx="6176867" cy="32299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66859" y="3750906"/>
            <a:ext cx="3325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Get a Polio Drop, STOP the Strop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5681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728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1618" y="346364"/>
            <a:ext cx="6061364" cy="3079172"/>
          </a:xfrm>
          <a:prstGeom prst="rect">
            <a:avLst/>
          </a:prstGeom>
        </p:spPr>
      </p:pic>
      <p:pic>
        <p:nvPicPr>
          <p:cNvPr id="6" name="Picture 5" descr="IMG_7297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35435" y="3546763"/>
            <a:ext cx="5465620" cy="3079172"/>
          </a:xfrm>
          <a:prstGeom prst="rect">
            <a:avLst/>
          </a:prstGeom>
        </p:spPr>
      </p:pic>
      <p:pic>
        <p:nvPicPr>
          <p:cNvPr id="7" name="Picture 6" descr="IMG_7301"/>
          <p:cNvPicPr>
            <a:picLocks noGrp="1" noChangeAspect="1"/>
          </p:cNvPicPr>
          <p:nvPr isPhoto="1"/>
        </p:nvPicPr>
        <p:blipFill>
          <a:blip r:embed="rId4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35435" y="346364"/>
            <a:ext cx="5465620" cy="3079172"/>
          </a:xfrm>
          <a:prstGeom prst="rect">
            <a:avLst/>
          </a:prstGeom>
        </p:spPr>
      </p:pic>
      <p:pic>
        <p:nvPicPr>
          <p:cNvPr id="8" name="Picture 7" descr="IMG_7320"/>
          <p:cNvPicPr>
            <a:picLocks noGrp="1" noChangeAspect="1"/>
          </p:cNvPicPr>
          <p:nvPr isPhoto="1"/>
        </p:nvPicPr>
        <p:blipFill>
          <a:blip r:embed="rId5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1618" y="3546763"/>
            <a:ext cx="6061364" cy="30791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0630" y="3191069"/>
            <a:ext cx="11843198" cy="2769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/>
              <a:t> Hundreds of </a:t>
            </a:r>
            <a:r>
              <a:rPr lang="en-GB" sz="1200" b="1" dirty="0" smtClean="0"/>
              <a:t>people are aware </a:t>
            </a:r>
            <a:r>
              <a:rPr lang="en-GB" sz="1200" b="1" dirty="0" smtClean="0"/>
              <a:t>now about </a:t>
            </a:r>
            <a:r>
              <a:rPr lang="en-GB" sz="1200" b="1" dirty="0" smtClean="0">
                <a:latin typeface="Arial Rounded MT Bold" pitchFamily="34" charset="0"/>
              </a:rPr>
              <a:t>Polio Vaccination</a:t>
            </a:r>
            <a:r>
              <a:rPr lang="en-GB" sz="1200" b="1" dirty="0" smtClean="0"/>
              <a:t>  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xmlns="" val="164605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7e0012e-908d-4cee-bc86-4cb68b31c83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87481" y="2114549"/>
            <a:ext cx="5586845" cy="4521777"/>
          </a:xfrm>
          <a:prstGeom prst="rect">
            <a:avLst/>
          </a:prstGeom>
        </p:spPr>
      </p:pic>
      <p:pic>
        <p:nvPicPr>
          <p:cNvPr id="4" name="Picture 3" descr="803fdf80-a233-4383-ae55-2da4cce5d034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206836" y="235527"/>
            <a:ext cx="5645295" cy="4724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90262" y="429208"/>
            <a:ext cx="47679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rial Black" pitchFamily="34" charset="0"/>
              </a:rPr>
              <a:t>Sport department officials</a:t>
            </a:r>
          </a:p>
          <a:p>
            <a:pPr algn="ctr"/>
            <a:r>
              <a:rPr lang="en-GB" dirty="0" smtClean="0">
                <a:latin typeface="Arial Black" pitchFamily="34" charset="0"/>
              </a:rPr>
              <a:t> “Lets do our part. Vaccinate your kids on time”. </a:t>
            </a:r>
            <a:endParaRPr lang="en-GB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631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G_4534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890572" y="837398"/>
            <a:ext cx="6301428" cy="4436080"/>
          </a:xfrm>
          <a:prstGeom prst="rect">
            <a:avLst/>
          </a:prstGeom>
        </p:spPr>
      </p:pic>
      <p:pic>
        <p:nvPicPr>
          <p:cNvPr id="5" name="Picture 4" descr="IMG_4536"/>
          <p:cNvPicPr>
            <a:picLocks noGrp="1" noChangeAspect="1"/>
          </p:cNvPicPr>
          <p:nvPr isPhoto="1"/>
        </p:nvPicPr>
        <p:blipFill>
          <a:blip r:embed="rId4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4351" y="1809550"/>
            <a:ext cx="5753775" cy="436957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6918" y="6211669"/>
            <a:ext cx="103650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 </a:t>
            </a:r>
            <a:r>
              <a:rPr lang="en-US" b="1" dirty="0" smtClean="0"/>
              <a:t>Players  </a:t>
            </a:r>
            <a:r>
              <a:rPr lang="en-US" b="1" dirty="0" smtClean="0"/>
              <a:t>gathered from different Schools ( </a:t>
            </a:r>
            <a:r>
              <a:rPr lang="en-US" b="1" dirty="0" smtClean="0"/>
              <a:t>Cricket</a:t>
            </a:r>
            <a:r>
              <a:rPr lang="en-US" b="1" dirty="0" smtClean="0"/>
              <a:t>, </a:t>
            </a:r>
            <a:r>
              <a:rPr lang="en-US" b="1" dirty="0" smtClean="0"/>
              <a:t>Volleyball</a:t>
            </a:r>
            <a:r>
              <a:rPr lang="en-US" b="1" dirty="0" smtClean="0"/>
              <a:t>, </a:t>
            </a:r>
            <a:r>
              <a:rPr lang="en-US" b="1" dirty="0" smtClean="0"/>
              <a:t>Gymnastic </a:t>
            </a:r>
            <a:r>
              <a:rPr lang="en-US" b="1" dirty="0" smtClean="0"/>
              <a:t>, </a:t>
            </a:r>
            <a:r>
              <a:rPr lang="en-US" b="1" dirty="0" smtClean="0"/>
              <a:t>Boxing </a:t>
            </a:r>
            <a:r>
              <a:rPr lang="en-US" b="1" dirty="0" smtClean="0"/>
              <a:t>and free fight players)</a:t>
            </a:r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2271562" y="163629"/>
            <a:ext cx="100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Players</a:t>
            </a:r>
            <a:r>
              <a:rPr lang="en-GB" dirty="0" smtClean="0"/>
              <a:t> “ Polio is a highly infections disease that causes lifetime paralysis in Non – Vaccinated Children”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491916"/>
            <a:ext cx="5927392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1600" dirty="0" smtClean="0"/>
              <a:t>There is no cure for polio, but it is preventable with the polio vaccine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xmlns="" val="133396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4532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310747" y="1094509"/>
            <a:ext cx="5562598" cy="4623954"/>
          </a:xfrm>
          <a:prstGeom prst="rect">
            <a:avLst/>
          </a:prstGeom>
        </p:spPr>
      </p:pic>
      <p:pic>
        <p:nvPicPr>
          <p:cNvPr id="3" name="Picture 2" descr="IMG_4535"/>
          <p:cNvPicPr>
            <a:picLocks noGrp="1" noChangeAspect="1"/>
          </p:cNvPicPr>
          <p:nvPr isPhoto="1"/>
        </p:nvPicPr>
        <p:blipFill>
          <a:blip r:embed="rId4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39437" y="1094509"/>
            <a:ext cx="5424054" cy="46239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22914" y="195943"/>
            <a:ext cx="6114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Players :- Polio Vaccination “ Keep The Afghanistan Polio Free”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98926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7268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5940772" cy="3224151"/>
          </a:xfrm>
          <a:prstGeom prst="rect">
            <a:avLst/>
          </a:prstGeom>
        </p:spPr>
      </p:pic>
      <p:pic>
        <p:nvPicPr>
          <p:cNvPr id="3" name="Picture 2" descr="IMG_7269"/>
          <p:cNvPicPr>
            <a:picLocks noGrp="1" noChangeAspect="1"/>
          </p:cNvPicPr>
          <p:nvPr isPhoto="1"/>
        </p:nvPicPr>
        <p:blipFill>
          <a:blip r:embed="rId4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40579" y="0"/>
            <a:ext cx="6151421" cy="3158836"/>
          </a:xfrm>
          <a:prstGeom prst="rect">
            <a:avLst/>
          </a:prstGeom>
        </p:spPr>
      </p:pic>
      <p:pic>
        <p:nvPicPr>
          <p:cNvPr id="6" name="Picture 5" descr="IMG_7267"/>
          <p:cNvPicPr>
            <a:picLocks noGrp="1" noChangeAspect="1"/>
          </p:cNvPicPr>
          <p:nvPr isPhoto="1"/>
        </p:nvPicPr>
        <p:blipFill>
          <a:blip r:embed="rId5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52931" y="3622965"/>
            <a:ext cx="6239069" cy="3235035"/>
          </a:xfrm>
          <a:prstGeom prst="rect">
            <a:avLst/>
          </a:prstGeom>
        </p:spPr>
      </p:pic>
      <p:pic>
        <p:nvPicPr>
          <p:cNvPr id="7" name="Picture 6" descr="IMG_7279"/>
          <p:cNvPicPr>
            <a:picLocks noGrp="1" noChangeAspect="1"/>
          </p:cNvPicPr>
          <p:nvPr isPhoto="1"/>
        </p:nvPicPr>
        <p:blipFill>
          <a:blip r:embed="rId6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3366652"/>
            <a:ext cx="5887616" cy="341284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3935" y="3144417"/>
            <a:ext cx="11968065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/>
              <a:t>The </a:t>
            </a:r>
            <a:r>
              <a:rPr lang="en-GB" sz="1400" b="1" dirty="0" smtClean="0"/>
              <a:t>students also presented and showcased the gymnastics and kickboxing moves and tactics to the audience which was appreciated and enjoyed by all.</a:t>
            </a:r>
          </a:p>
          <a:p>
            <a:pPr algn="ctr"/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xmlns="" val="133594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04800" y="263237"/>
            <a:ext cx="11443854" cy="63315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92286" y="6195538"/>
            <a:ext cx="5393094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smtClean="0"/>
              <a:t>Gymnastic players are doing different movements</a:t>
            </a:r>
          </a:p>
          <a:p>
            <a:endParaRPr lang="en-GB" dirty="0"/>
          </a:p>
        </p:txBody>
      </p:sp>
      <p:sp>
        <p:nvSpPr>
          <p:cNvPr id="4" name="Rounded Rectangle 3"/>
          <p:cNvSpPr/>
          <p:nvPr/>
        </p:nvSpPr>
        <p:spPr>
          <a:xfrm>
            <a:off x="345233" y="279918"/>
            <a:ext cx="2043404" cy="7371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Arial Black" pitchFamily="34" charset="0"/>
              </a:rPr>
              <a:t>END POLIO NOW</a:t>
            </a:r>
            <a:endParaRPr lang="en-GB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298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50294" y="0"/>
            <a:ext cx="6341706" cy="515209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5896947" cy="51520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5409104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The students </a:t>
            </a:r>
            <a:r>
              <a:rPr lang="en-GB" b="1" dirty="0" smtClean="0"/>
              <a:t>presented </a:t>
            </a:r>
            <a:r>
              <a:rPr lang="en-GB" b="1" dirty="0" smtClean="0"/>
              <a:t>and showcased the gymnastics and kickboxing moves and tactics to the audience which was appreciated and enjoyed by all.</a:t>
            </a:r>
          </a:p>
          <a:p>
            <a:pPr algn="ctr"/>
            <a:endParaRPr lang="en-GB" b="1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1489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03845" y="0"/>
            <a:ext cx="7088155" cy="34283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5094514" cy="61791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085184" y="3421064"/>
            <a:ext cx="7106816" cy="27651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211669"/>
            <a:ext cx="761618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The boys are doing </a:t>
            </a:r>
            <a:r>
              <a:rPr lang="en-GB" dirty="0" smtClean="0"/>
              <a:t>gymnastics and kickboxing </a:t>
            </a:r>
            <a:r>
              <a:rPr lang="en-US" b="1" dirty="0" smtClean="0"/>
              <a:t>movement during exhibition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93131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7330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5467739" cy="5190259"/>
          </a:xfrm>
          <a:prstGeom prst="rect">
            <a:avLst/>
          </a:prstGeom>
        </p:spPr>
      </p:pic>
      <p:pic>
        <p:nvPicPr>
          <p:cNvPr id="3" name="Picture 2" descr="IMG_7334"/>
          <p:cNvPicPr>
            <a:picLocks noGrp="1" noChangeAspect="1"/>
          </p:cNvPicPr>
          <p:nvPr isPhoto="1"/>
        </p:nvPicPr>
        <p:blipFill>
          <a:blip r:embed="rId4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473236" y="0"/>
            <a:ext cx="6718764" cy="3228392"/>
          </a:xfrm>
          <a:prstGeom prst="rect">
            <a:avLst/>
          </a:prstGeom>
        </p:spPr>
      </p:pic>
      <p:pic>
        <p:nvPicPr>
          <p:cNvPr id="6" name="Picture 5" descr="IMG_7315"/>
          <p:cNvPicPr>
            <a:picLocks noGrp="1" noChangeAspect="1"/>
          </p:cNvPicPr>
          <p:nvPr isPhoto="1"/>
        </p:nvPicPr>
        <p:blipFill>
          <a:blip r:embed="rId5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735781" y="3237866"/>
            <a:ext cx="6456219" cy="31629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57804" y="6379620"/>
            <a:ext cx="64780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Distributed  </a:t>
            </a:r>
            <a:r>
              <a:rPr lang="en-US" b="1" dirty="0" smtClean="0"/>
              <a:t>award, </a:t>
            </a:r>
            <a:r>
              <a:rPr lang="en-US" b="1" dirty="0" smtClean="0"/>
              <a:t>trophy </a:t>
            </a:r>
            <a:r>
              <a:rPr lang="en-US" b="1" dirty="0" smtClean="0"/>
              <a:t>, prize </a:t>
            </a:r>
            <a:r>
              <a:rPr lang="en-US" b="1" dirty="0" smtClean="0"/>
              <a:t>to the best player of the game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98725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731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1728" y="457200"/>
            <a:ext cx="5701144" cy="2857500"/>
          </a:xfrm>
          <a:prstGeom prst="rect">
            <a:avLst/>
          </a:prstGeom>
        </p:spPr>
      </p:pic>
      <p:pic>
        <p:nvPicPr>
          <p:cNvPr id="4" name="Picture 3" descr="IMG_7327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1728" y="3543300"/>
            <a:ext cx="5701144" cy="2857500"/>
          </a:xfrm>
          <a:prstGeom prst="rect">
            <a:avLst/>
          </a:prstGeom>
        </p:spPr>
      </p:pic>
      <p:pic>
        <p:nvPicPr>
          <p:cNvPr id="5" name="Picture 4" descr="IMG_7329"/>
          <p:cNvPicPr>
            <a:picLocks noGrp="1" noChangeAspect="1"/>
          </p:cNvPicPr>
          <p:nvPr isPhoto="1"/>
        </p:nvPicPr>
        <p:blipFill>
          <a:blip r:embed="rId4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17673" y="3543300"/>
            <a:ext cx="5701144" cy="2857500"/>
          </a:xfrm>
          <a:prstGeom prst="rect">
            <a:avLst/>
          </a:prstGeom>
        </p:spPr>
      </p:pic>
      <p:pic>
        <p:nvPicPr>
          <p:cNvPr id="9" name="Picture 8" descr="IMG_7337"/>
          <p:cNvPicPr>
            <a:picLocks noGrp="1" noChangeAspect="1"/>
          </p:cNvPicPr>
          <p:nvPr isPhoto="1"/>
        </p:nvPicPr>
        <p:blipFill>
          <a:blip r:embed="rId5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17673" y="457200"/>
            <a:ext cx="5701144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0416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725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6036906" cy="3373777"/>
          </a:xfrm>
          <a:prstGeom prst="rect">
            <a:avLst/>
          </a:prstGeom>
        </p:spPr>
      </p:pic>
      <p:pic>
        <p:nvPicPr>
          <p:cNvPr id="4" name="Picture 3" descr="IMG_7257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3387013"/>
            <a:ext cx="6022621" cy="3470988"/>
          </a:xfrm>
          <a:prstGeom prst="rect">
            <a:avLst/>
          </a:prstGeom>
        </p:spPr>
      </p:pic>
      <p:pic>
        <p:nvPicPr>
          <p:cNvPr id="6" name="Picture 5" descr="IMG_4541"/>
          <p:cNvPicPr>
            <a:picLocks noGrp="1" noChangeAspect="1"/>
          </p:cNvPicPr>
          <p:nvPr isPhoto="1"/>
        </p:nvPicPr>
        <p:blipFill>
          <a:blip r:embed="rId4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64898" y="0"/>
            <a:ext cx="6127103" cy="3349240"/>
          </a:xfrm>
          <a:prstGeom prst="rect">
            <a:avLst/>
          </a:prstGeom>
        </p:spPr>
      </p:pic>
      <p:pic>
        <p:nvPicPr>
          <p:cNvPr id="7" name="Picture 6" descr="IMG_7263"/>
          <p:cNvPicPr>
            <a:picLocks noGrp="1" noChangeAspect="1"/>
          </p:cNvPicPr>
          <p:nvPr isPhoto="1"/>
        </p:nvPicPr>
        <p:blipFill>
          <a:blip r:embed="rId5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64898" y="3359020"/>
            <a:ext cx="6127102" cy="3498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5075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7350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088433"/>
            <a:ext cx="6092890" cy="3769567"/>
          </a:xfrm>
          <a:prstGeom prst="rect">
            <a:avLst/>
          </a:prstGeom>
        </p:spPr>
      </p:pic>
      <p:pic>
        <p:nvPicPr>
          <p:cNvPr id="5" name="Picture 4" descr="IMG_7351"/>
          <p:cNvPicPr>
            <a:picLocks noGrp="1" noChangeAspect="1"/>
          </p:cNvPicPr>
          <p:nvPr isPhoto="1"/>
        </p:nvPicPr>
        <p:blipFill>
          <a:blip r:embed="rId4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3559" y="0"/>
            <a:ext cx="6108441" cy="3068782"/>
          </a:xfrm>
          <a:prstGeom prst="rect">
            <a:avLst/>
          </a:prstGeom>
        </p:spPr>
      </p:pic>
      <p:pic>
        <p:nvPicPr>
          <p:cNvPr id="6" name="Picture 5" descr="IMG_7353"/>
          <p:cNvPicPr>
            <a:picLocks noGrp="1" noChangeAspect="1"/>
          </p:cNvPicPr>
          <p:nvPr isPhoto="1"/>
        </p:nvPicPr>
        <p:blipFill>
          <a:blip r:embed="rId5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6083559" cy="3068782"/>
          </a:xfrm>
          <a:prstGeom prst="rect">
            <a:avLst/>
          </a:prstGeom>
        </p:spPr>
      </p:pic>
      <p:pic>
        <p:nvPicPr>
          <p:cNvPr id="7" name="Picture 6" descr="IMG_4543"/>
          <p:cNvPicPr>
            <a:picLocks noGrp="1" noChangeAspect="1"/>
          </p:cNvPicPr>
          <p:nvPr isPhoto="1"/>
        </p:nvPicPr>
        <p:blipFill>
          <a:blip r:embed="rId6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092891" y="3023118"/>
            <a:ext cx="6099110" cy="3834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663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507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317673" y="2310245"/>
            <a:ext cx="5874327" cy="4547755"/>
          </a:xfrm>
          <a:prstGeom prst="rect">
            <a:avLst/>
          </a:prstGeom>
        </p:spPr>
      </p:pic>
      <p:pic>
        <p:nvPicPr>
          <p:cNvPr id="3" name="Picture 2" descr="IMG_5054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"/>
            <a:ext cx="6288833" cy="645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2562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63f0b23-d720-43d9-b08b-3099347fe27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2145" y="554183"/>
            <a:ext cx="5929746" cy="5846618"/>
          </a:xfrm>
          <a:prstGeom prst="rect">
            <a:avLst/>
          </a:prstGeom>
        </p:spPr>
      </p:pic>
      <p:pic>
        <p:nvPicPr>
          <p:cNvPr id="5" name="Picture 4" descr="IMG_5057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3368351"/>
            <a:ext cx="5999584" cy="3517571"/>
          </a:xfrm>
          <a:prstGeom prst="rect">
            <a:avLst/>
          </a:prstGeom>
        </p:spPr>
      </p:pic>
      <p:pic>
        <p:nvPicPr>
          <p:cNvPr id="6" name="Picture 5" descr="IMG_5066"/>
          <p:cNvPicPr>
            <a:picLocks noGrp="1" noChangeAspect="1"/>
          </p:cNvPicPr>
          <p:nvPr isPhoto="1"/>
        </p:nvPicPr>
        <p:blipFill>
          <a:blip r:embed="rId4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1336" y="322119"/>
            <a:ext cx="5531427" cy="2975263"/>
          </a:xfrm>
          <a:prstGeom prst="rect">
            <a:avLst/>
          </a:prstGeom>
        </p:spPr>
      </p:pic>
      <p:pic>
        <p:nvPicPr>
          <p:cNvPr id="8" name="Picture 7" descr="663f0b23-d720-43d9-b08b-3099347fe27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082144" y="613064"/>
            <a:ext cx="6109855" cy="5846618"/>
          </a:xfrm>
          <a:prstGeom prst="rect">
            <a:avLst/>
          </a:prstGeom>
        </p:spPr>
      </p:pic>
      <p:pic>
        <p:nvPicPr>
          <p:cNvPr id="9" name="Picture 8" descr="IMG_5066"/>
          <p:cNvPicPr>
            <a:picLocks noGrp="1" noChangeAspect="1"/>
          </p:cNvPicPr>
          <p:nvPr isPhoto="1"/>
        </p:nvPicPr>
        <p:blipFill>
          <a:blip r:embed="rId5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330" y="0"/>
            <a:ext cx="6027576" cy="335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147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G_7272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98367" y="1736417"/>
            <a:ext cx="6593633" cy="5121583"/>
          </a:xfrm>
          <a:prstGeom prst="rect">
            <a:avLst/>
          </a:prstGeom>
        </p:spPr>
      </p:pic>
      <p:pic>
        <p:nvPicPr>
          <p:cNvPr id="6" name="Picture 5" descr="IMG_7274"/>
          <p:cNvPicPr>
            <a:picLocks noGrp="1" noChangeAspect="1"/>
          </p:cNvPicPr>
          <p:nvPr isPhoto="1"/>
        </p:nvPicPr>
        <p:blipFill>
          <a:blip r:embed="rId4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5644848" cy="48985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80923" y="401216"/>
            <a:ext cx="50984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Andalus" pitchFamily="18" charset="-78"/>
                <a:cs typeface="Andalus" pitchFamily="18" charset="-78"/>
              </a:rPr>
              <a:t>Hundreds </a:t>
            </a:r>
            <a:r>
              <a:rPr lang="en-GB" dirty="0" smtClean="0">
                <a:latin typeface="Andalus" pitchFamily="18" charset="-78"/>
                <a:cs typeface="Andalus" pitchFamily="18" charset="-78"/>
              </a:rPr>
              <a:t>of people are aware now and will share the message with their friends, families and loved ones in the neighbourhood about polio eradication</a:t>
            </a:r>
            <a:endParaRPr lang="en-GB" dirty="0"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644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7365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5942015" cy="3349690"/>
          </a:xfrm>
          <a:prstGeom prst="rect">
            <a:avLst/>
          </a:prstGeom>
        </p:spPr>
      </p:pic>
      <p:pic>
        <p:nvPicPr>
          <p:cNvPr id="3" name="Picture 2" descr="IMG_7366"/>
          <p:cNvPicPr>
            <a:picLocks noGrp="1" noChangeAspect="1"/>
          </p:cNvPicPr>
          <p:nvPr isPhoto="1"/>
        </p:nvPicPr>
        <p:blipFill>
          <a:blip r:embed="rId4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52931" y="0"/>
            <a:ext cx="6239069" cy="3368351"/>
          </a:xfrm>
          <a:prstGeom prst="rect">
            <a:avLst/>
          </a:prstGeom>
        </p:spPr>
      </p:pic>
      <p:pic>
        <p:nvPicPr>
          <p:cNvPr id="4" name="Picture 3" descr="IMG_7368"/>
          <p:cNvPicPr>
            <a:picLocks noGrp="1" noChangeAspect="1"/>
          </p:cNvPicPr>
          <p:nvPr isPhoto="1"/>
        </p:nvPicPr>
        <p:blipFill>
          <a:blip r:embed="rId5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3359021"/>
            <a:ext cx="5924940" cy="3498980"/>
          </a:xfrm>
          <a:prstGeom prst="rect">
            <a:avLst/>
          </a:prstGeom>
        </p:spPr>
      </p:pic>
      <p:pic>
        <p:nvPicPr>
          <p:cNvPr id="5" name="Picture 4" descr="IMG_7370"/>
          <p:cNvPicPr>
            <a:picLocks noGrp="1" noChangeAspect="1"/>
          </p:cNvPicPr>
          <p:nvPr isPhoto="1"/>
        </p:nvPicPr>
        <p:blipFill>
          <a:blip r:embed="rId6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24939" y="3361495"/>
            <a:ext cx="6267061" cy="3496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1865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G_506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76109" y="207818"/>
            <a:ext cx="5590310" cy="3089564"/>
          </a:xfrm>
          <a:prstGeom prst="rect">
            <a:avLst/>
          </a:prstGeom>
        </p:spPr>
      </p:pic>
      <p:pic>
        <p:nvPicPr>
          <p:cNvPr id="5" name="Picture 4" descr="IMG_5069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76109" y="3463636"/>
            <a:ext cx="5590310" cy="3117273"/>
          </a:xfrm>
          <a:prstGeom prst="rect">
            <a:avLst/>
          </a:prstGeom>
        </p:spPr>
      </p:pic>
      <p:pic>
        <p:nvPicPr>
          <p:cNvPr id="7" name="Picture 6" descr="IMG_5062"/>
          <p:cNvPicPr>
            <a:picLocks noGrp="1" noChangeAspect="1"/>
          </p:cNvPicPr>
          <p:nvPr isPhoto="1"/>
        </p:nvPicPr>
        <p:blipFill>
          <a:blip r:embed="rId4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8709" y="207818"/>
            <a:ext cx="5590310" cy="3089564"/>
          </a:xfrm>
          <a:prstGeom prst="rect">
            <a:avLst/>
          </a:prstGeom>
        </p:spPr>
      </p:pic>
      <p:pic>
        <p:nvPicPr>
          <p:cNvPr id="8" name="Picture 7" descr="IMG_5071"/>
          <p:cNvPicPr>
            <a:picLocks noGrp="1" noChangeAspect="1"/>
          </p:cNvPicPr>
          <p:nvPr isPhoto="1"/>
        </p:nvPicPr>
        <p:blipFill>
          <a:blip r:embed="rId5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8709" y="3463636"/>
            <a:ext cx="5590310" cy="31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793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G_735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85164" y="346364"/>
            <a:ext cx="5791200" cy="2857500"/>
          </a:xfrm>
          <a:prstGeom prst="rect">
            <a:avLst/>
          </a:prstGeom>
        </p:spPr>
      </p:pic>
      <p:pic>
        <p:nvPicPr>
          <p:cNvPr id="4" name="Picture 3" descr="IMG_7355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09454" y="3501736"/>
            <a:ext cx="5375563" cy="3009900"/>
          </a:xfrm>
          <a:prstGeom prst="rect">
            <a:avLst/>
          </a:prstGeom>
        </p:spPr>
      </p:pic>
      <p:pic>
        <p:nvPicPr>
          <p:cNvPr id="6" name="Picture 5" descr="IMG_7358"/>
          <p:cNvPicPr>
            <a:picLocks noGrp="1" noChangeAspect="1"/>
          </p:cNvPicPr>
          <p:nvPr isPhoto="1"/>
        </p:nvPicPr>
        <p:blipFill>
          <a:blip r:embed="rId4" cstate="email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5636" y="346364"/>
            <a:ext cx="5375564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0291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735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3610947"/>
            <a:ext cx="5486400" cy="3247053"/>
          </a:xfrm>
          <a:prstGeom prst="rect">
            <a:avLst/>
          </a:prstGeom>
        </p:spPr>
      </p:pic>
      <p:pic>
        <p:nvPicPr>
          <p:cNvPr id="4" name="Picture 3" descr="IMG_7359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467739" y="3666931"/>
            <a:ext cx="6724261" cy="3191069"/>
          </a:xfrm>
          <a:prstGeom prst="rect">
            <a:avLst/>
          </a:prstGeom>
        </p:spPr>
      </p:pic>
      <p:pic>
        <p:nvPicPr>
          <p:cNvPr id="5" name="Picture 4" descr="IMG_7261"/>
          <p:cNvPicPr>
            <a:picLocks noGrp="1" noChangeAspect="1"/>
          </p:cNvPicPr>
          <p:nvPr isPhoto="1"/>
        </p:nvPicPr>
        <p:blipFill>
          <a:blip r:embed="rId4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467740" y="1"/>
            <a:ext cx="6724262" cy="3722914"/>
          </a:xfrm>
          <a:prstGeom prst="rect">
            <a:avLst/>
          </a:prstGeom>
        </p:spPr>
      </p:pic>
      <p:pic>
        <p:nvPicPr>
          <p:cNvPr id="6" name="Picture 5" descr="IMG_7265"/>
          <p:cNvPicPr>
            <a:picLocks noGrp="1" noChangeAspect="1"/>
          </p:cNvPicPr>
          <p:nvPr isPhoto="1"/>
        </p:nvPicPr>
        <p:blipFill>
          <a:blip r:embed="rId5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5486400" cy="3610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204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685802"/>
            <a:ext cx="6082145" cy="5422872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082145" y="685801"/>
            <a:ext cx="6109855" cy="5422872"/>
          </a:xfrm>
        </p:spPr>
      </p:pic>
      <p:sp>
        <p:nvSpPr>
          <p:cNvPr id="7" name="TextBox 6"/>
          <p:cNvSpPr txBox="1"/>
          <p:nvPr/>
        </p:nvSpPr>
        <p:spPr>
          <a:xfrm>
            <a:off x="3424335" y="186612"/>
            <a:ext cx="7374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PolioPlus</a:t>
            </a:r>
            <a:r>
              <a:rPr lang="en-GB" dirty="0" smtClean="0"/>
              <a:t>, TETT &amp; AYC staff appreciation by Education department officials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9020751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02183"/>
            <a:ext cx="6147756" cy="3209102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47757" y="3602183"/>
            <a:ext cx="6044244" cy="320992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47756" y="0"/>
            <a:ext cx="6024285" cy="36021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0"/>
            <a:ext cx="6147755" cy="360218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0424" y="6334780"/>
            <a:ext cx="10784903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Mr. </a:t>
            </a:r>
            <a:r>
              <a:rPr lang="en-US" sz="1400" b="1" dirty="0" err="1" smtClean="0"/>
              <a:t>Matiullah</a:t>
            </a:r>
            <a:r>
              <a:rPr lang="en-US" sz="1400" b="1" dirty="0" smtClean="0"/>
              <a:t> and Mr. </a:t>
            </a:r>
            <a:r>
              <a:rPr lang="en-US" sz="1400" b="1" dirty="0" err="1" smtClean="0"/>
              <a:t>Ihsan</a:t>
            </a:r>
            <a:r>
              <a:rPr lang="en-US" sz="1400" b="1" dirty="0" smtClean="0"/>
              <a:t> are giving Medals to the best players of the tournament</a:t>
            </a:r>
          </a:p>
          <a:p>
            <a:pPr algn="ctr"/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xmlns="" val="19365755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8800" dirty="0" smtClean="0">
                <a:latin typeface="Arial Rounded MT Bold" pitchFamily="34" charset="0"/>
              </a:rPr>
              <a:t>Thank You!</a:t>
            </a:r>
            <a:endParaRPr lang="en-GB" sz="8800" dirty="0">
              <a:latin typeface="Arial Rounded MT 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45836" y="4058816"/>
            <a:ext cx="74964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 smtClean="0"/>
              <a:t>Fight Polio For A Better Tomorrow.</a:t>
            </a:r>
            <a:endParaRPr lang="en-GB" sz="4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171</TotalTime>
  <Words>414</Words>
  <Application>Microsoft Office PowerPoint</Application>
  <PresentationFormat>Custom</PresentationFormat>
  <Paragraphs>49</Paragraphs>
  <Slides>26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Parallax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Thank You!</vt:lpstr>
    </vt:vector>
  </TitlesOfParts>
  <Company>MRT www.Win2Farsi.com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Moorche</dc:creator>
  <cp:lastModifiedBy>AlmAs KhAn</cp:lastModifiedBy>
  <cp:revision>37</cp:revision>
  <dcterms:created xsi:type="dcterms:W3CDTF">2024-02-14T09:23:50Z</dcterms:created>
  <dcterms:modified xsi:type="dcterms:W3CDTF">2024-02-16T23:54:43Z</dcterms:modified>
</cp:coreProperties>
</file>